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86" r:id="rId2"/>
    <p:sldId id="284" r:id="rId3"/>
    <p:sldId id="287" r:id="rId4"/>
    <p:sldId id="257" r:id="rId5"/>
    <p:sldId id="289" r:id="rId6"/>
    <p:sldId id="288" r:id="rId7"/>
  </p:sldIdLst>
  <p:sldSz cx="9144000" cy="5143500" type="screen16x9"/>
  <p:notesSz cx="6858000" cy="9144000"/>
  <p:defaultTextStyle>
    <a:defPPr>
      <a:defRPr lang="ko-KR"/>
    </a:defPPr>
    <a:lvl1pPr marL="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촬영 교안" id="{FFD9654E-00EC-40DB-9FD5-CDB46BCD754D}">
          <p14:sldIdLst>
            <p14:sldId id="286"/>
            <p14:sldId id="284"/>
            <p14:sldId id="287"/>
            <p14:sldId id="257"/>
            <p14:sldId id="289"/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3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65C1"/>
    <a:srgbClr val="765DC7"/>
    <a:srgbClr val="E4E0F4"/>
    <a:srgbClr val="ECE9F7"/>
    <a:srgbClr val="D6CEEE"/>
    <a:srgbClr val="BAADE3"/>
    <a:srgbClr val="6578C9"/>
    <a:srgbClr val="AC8CD4"/>
    <a:srgbClr val="80A1DA"/>
    <a:srgbClr val="8494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5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38" y="102"/>
      </p:cViewPr>
      <p:guideLst>
        <p:guide orient="horz" pos="1620"/>
        <p:guide pos="3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968821-63B4-4A4F-BF23-7B66BF91FB0B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3A068-9D2E-4887-B49A-ABD8DD7C8B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585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459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974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279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370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51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171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35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398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2988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9758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5849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50DC5-269B-460B-B801-AFDAE07D49E6}" type="datetimeFigureOut">
              <a:rPr lang="ko-KR" altLang="en-US" smtClean="0"/>
              <a:t>2024-11-22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CA7AA-0255-421E-AAB3-57E8F968BB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048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7466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55B478-F6ED-367F-D2E3-096491B6D26A}"/>
              </a:ext>
            </a:extLst>
          </p:cNvPr>
          <p:cNvSpPr txBox="1"/>
          <p:nvPr/>
        </p:nvSpPr>
        <p:spPr>
          <a:xfrm>
            <a:off x="2572094" y="2543544"/>
            <a:ext cx="399981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2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blurRad="38100" dist="63500" dir="1800000" algn="l" rotWithShape="0">
                    <a:prstClr val="black">
                      <a:alpha val="40000"/>
                    </a:prst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챗봇</a:t>
            </a:r>
            <a:r>
              <a:rPr lang="ko-KR" altLang="en-US" sz="42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38100" dist="63500" dir="1800000" algn="l" rotWithShape="0">
                    <a:prstClr val="black">
                      <a:alpha val="40000"/>
                    </a:prst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 시스템 구축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1587EA28-1D61-835F-46CD-D2EE30694B7B}"/>
              </a:ext>
            </a:extLst>
          </p:cNvPr>
          <p:cNvSpPr/>
          <p:nvPr/>
        </p:nvSpPr>
        <p:spPr>
          <a:xfrm>
            <a:off x="3978980" y="1861292"/>
            <a:ext cx="1186040" cy="499448"/>
          </a:xfrm>
          <a:prstGeom prst="roundRect">
            <a:avLst>
              <a:gd name="adj" fmla="val 50000"/>
            </a:avLst>
          </a:prstGeom>
          <a:gradFill>
            <a:gsLst>
              <a:gs pos="17000">
                <a:srgbClr val="4F65C1"/>
              </a:gs>
              <a:gs pos="84000">
                <a:srgbClr val="AC8CD4"/>
              </a:gs>
            </a:gsLst>
            <a:lin ang="12000000" scaled="0"/>
          </a:gra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  <a:scene3d>
            <a:camera prst="orthographicFront"/>
            <a:lightRig rig="threePt" dir="t">
              <a:rot lat="0" lon="0" rev="0"/>
            </a:lightRig>
          </a:scene3d>
          <a:sp3d extrusionH="120650" contourW="31750">
            <a:bevelT w="57150" h="44450"/>
            <a:bevelB w="38100" h="0"/>
            <a:extrusionClr>
              <a:schemeClr val="bg1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80A1DA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9DB042-8B3A-C33F-D545-9DA5A656CA70}"/>
              </a:ext>
            </a:extLst>
          </p:cNvPr>
          <p:cNvSpPr txBox="1"/>
          <p:nvPr/>
        </p:nvSpPr>
        <p:spPr>
          <a:xfrm>
            <a:off x="4166280" y="1910961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1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차시</a:t>
            </a:r>
          </a:p>
        </p:txBody>
      </p:sp>
    </p:spTree>
    <p:extLst>
      <p:ext uri="{BB962C8B-B14F-4D97-AF65-F5344CB8AC3E}">
        <p14:creationId xmlns:p14="http://schemas.microsoft.com/office/powerpoint/2010/main" val="917509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07A001-5EA0-F87C-8E6C-971B3A3AA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478C22-82A5-D2F2-DD08-0C5E4868D442}"/>
              </a:ext>
            </a:extLst>
          </p:cNvPr>
          <p:cNvSpPr txBox="1"/>
          <p:nvPr/>
        </p:nvSpPr>
        <p:spPr>
          <a:xfrm>
            <a:off x="3261388" y="2543544"/>
            <a:ext cx="262123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altLang="ko-KR" sz="4200" b="1" dirty="0" err="1">
              <a:ln w="19050">
                <a:noFill/>
              </a:ln>
              <a:solidFill>
                <a:schemeClr val="bg1"/>
              </a:solidFill>
              <a:effectLst>
                <a:outerShdw blurRad="38100" dist="63500" dir="1800000" algn="l" rotWithShape="0">
                  <a:prstClr val="black">
                    <a:alpha val="40000"/>
                  </a:prstClr>
                </a:outerShdw>
              </a:effectLst>
              <a:latin typeface="엘리스 DX널리체 Bold" panose="020B0600000101010101" pitchFamily="50" charset="-127"/>
              <a:ea typeface="엘리스 DX널리체 Bold" panose="020B0600000101010101" pitchFamily="50" charset="-127"/>
            </a:endParaRPr>
          </a:p>
          <a:p>
            <a:pPr algn="ctr"/>
            <a:r>
              <a:rPr lang="en-US" altLang="ko-KR" sz="42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38100" dist="63500" dir="1800000" algn="l" rotWithShape="0">
                    <a:prstClr val="black">
                      <a:alpha val="40000"/>
                    </a:prst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- </a:t>
            </a:r>
            <a:r>
              <a:rPr lang="ko-KR" altLang="en-US" sz="4200" b="1" dirty="0" err="1">
                <a:ln w="19050">
                  <a:noFill/>
                </a:ln>
                <a:solidFill>
                  <a:schemeClr val="bg1"/>
                </a:solidFill>
                <a:effectLst>
                  <a:outerShdw blurRad="38100" dist="63500" dir="1800000" algn="l" rotWithShape="0">
                    <a:prstClr val="black">
                      <a:alpha val="40000"/>
                    </a:prst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실습편</a:t>
            </a:r>
            <a:r>
              <a:rPr lang="ko-KR" altLang="en-US" sz="42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38100" dist="63500" dir="1800000" algn="l" rotWithShape="0">
                    <a:prstClr val="black">
                      <a:alpha val="40000"/>
                    </a:prst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 </a:t>
            </a:r>
            <a:r>
              <a:rPr lang="en-US" altLang="ko-KR" sz="4200" b="1" dirty="0">
                <a:ln w="19050">
                  <a:noFill/>
                </a:ln>
                <a:solidFill>
                  <a:schemeClr val="bg1"/>
                </a:solidFill>
                <a:effectLst>
                  <a:outerShdw blurRad="38100" dist="63500" dir="1800000" algn="l" rotWithShape="0">
                    <a:prstClr val="black">
                      <a:alpha val="40000"/>
                    </a:prst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-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CA0D845-F984-3C4C-DC81-E2ABEFA83C98}"/>
              </a:ext>
            </a:extLst>
          </p:cNvPr>
          <p:cNvSpPr/>
          <p:nvPr/>
        </p:nvSpPr>
        <p:spPr>
          <a:xfrm>
            <a:off x="3978980" y="1861292"/>
            <a:ext cx="1186040" cy="499448"/>
          </a:xfrm>
          <a:prstGeom prst="roundRect">
            <a:avLst>
              <a:gd name="adj" fmla="val 50000"/>
            </a:avLst>
          </a:prstGeom>
          <a:gradFill>
            <a:gsLst>
              <a:gs pos="17000">
                <a:srgbClr val="4F65C1"/>
              </a:gs>
              <a:gs pos="84000">
                <a:srgbClr val="AC8CD4"/>
              </a:gs>
            </a:gsLst>
            <a:lin ang="12000000" scaled="0"/>
          </a:gradFill>
          <a:ln>
            <a:noFill/>
          </a:ln>
          <a:effectLst>
            <a:glow rad="63500">
              <a:schemeClr val="bg1">
                <a:alpha val="40000"/>
              </a:schemeClr>
            </a:glow>
          </a:effectLst>
          <a:scene3d>
            <a:camera prst="orthographicFront"/>
            <a:lightRig rig="threePt" dir="t">
              <a:rot lat="0" lon="0" rev="0"/>
            </a:lightRig>
          </a:scene3d>
          <a:sp3d extrusionH="120650" contourW="31750">
            <a:bevelT w="57150" h="44450"/>
            <a:bevelB w="38100" h="0"/>
            <a:extrusionClr>
              <a:schemeClr val="bg1"/>
            </a:extrusionClr>
            <a:contourClr>
              <a:schemeClr val="bg1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80A1DA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4EF100-5916-9814-3504-59790BE5A8B0}"/>
              </a:ext>
            </a:extLst>
          </p:cNvPr>
          <p:cNvSpPr txBox="1"/>
          <p:nvPr/>
        </p:nvSpPr>
        <p:spPr>
          <a:xfrm>
            <a:off x="4166280" y="1910961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1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엘리스 DX널리체 Bold" panose="020B0600000101010101" pitchFamily="50" charset="-127"/>
                <a:ea typeface="엘리스 DX널리체 Bold" panose="020B0600000101010101" pitchFamily="50" charset="-127"/>
              </a:rPr>
              <a:t>차시</a:t>
            </a:r>
          </a:p>
        </p:txBody>
      </p:sp>
    </p:spTree>
    <p:extLst>
      <p:ext uri="{BB962C8B-B14F-4D97-AF65-F5344CB8AC3E}">
        <p14:creationId xmlns:p14="http://schemas.microsoft.com/office/powerpoint/2010/main" val="2811100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545879" y="703528"/>
            <a:ext cx="2050181" cy="338554"/>
            <a:chOff x="540379" y="748745"/>
            <a:chExt cx="2050181" cy="338554"/>
          </a:xfrm>
        </p:grpSpPr>
        <p:sp>
          <p:nvSpPr>
            <p:cNvPr id="3" name="직사각형 2"/>
            <p:cNvSpPr/>
            <p:nvPr/>
          </p:nvSpPr>
          <p:spPr>
            <a:xfrm>
              <a:off x="648041" y="748745"/>
              <a:ext cx="19425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spc="-80" dirty="0">
                  <a:solidFill>
                    <a:srgbClr val="4F65C1"/>
                  </a:solidFill>
                  <a:latin typeface="ONE 모바일고딕 Title" panose="00000500000000000000" pitchFamily="2" charset="-127"/>
                  <a:ea typeface="ONE 모바일고딕 Title" panose="00000500000000000000" pitchFamily="2" charset="-127"/>
                  <a:cs typeface="Pretendard Medium" panose="02000603000000020004" pitchFamily="2" charset="-127"/>
                </a:rPr>
                <a:t>소제목을 입력하세요</a:t>
              </a:r>
              <a:r>
                <a:rPr lang="en-US" altLang="ko-KR" sz="1600" spc="-80" dirty="0">
                  <a:solidFill>
                    <a:srgbClr val="4F65C1"/>
                  </a:solidFill>
                  <a:latin typeface="ONE 모바일고딕 Title" panose="00000500000000000000" pitchFamily="2" charset="-127"/>
                  <a:ea typeface="ONE 모바일고딕 Title" panose="00000500000000000000" pitchFamily="2" charset="-127"/>
                  <a:cs typeface="Pretendard Medium" panose="02000603000000020004" pitchFamily="2" charset="-127"/>
                </a:rPr>
                <a:t>.</a:t>
              </a:r>
              <a:endParaRPr lang="ko-KR" altLang="en-US" sz="1600" spc="-80" dirty="0">
                <a:solidFill>
                  <a:srgbClr val="4F65C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Medium" panose="02000603000000020004" pitchFamily="2" charset="-127"/>
              </a:endParaRPr>
            </a:p>
          </p:txBody>
        </p:sp>
        <p:grpSp>
          <p:nvGrpSpPr>
            <p:cNvPr id="11" name="그룹 10"/>
            <p:cNvGrpSpPr/>
            <p:nvPr/>
          </p:nvGrpSpPr>
          <p:grpSpPr>
            <a:xfrm>
              <a:off x="540379" y="858485"/>
              <a:ext cx="153731" cy="133823"/>
              <a:chOff x="1196975" y="1186392"/>
              <a:chExt cx="186013" cy="161925"/>
            </a:xfrm>
            <a:solidFill>
              <a:srgbClr val="3165B0"/>
            </a:solidFill>
          </p:grpSpPr>
          <p:sp>
            <p:nvSpPr>
              <p:cNvPr id="8" name="갈매기형 수장 7"/>
              <p:cNvSpPr/>
              <p:nvPr/>
            </p:nvSpPr>
            <p:spPr>
              <a:xfrm>
                <a:off x="1196975" y="1186392"/>
                <a:ext cx="114300" cy="161925"/>
              </a:xfrm>
              <a:prstGeom prst="chevron">
                <a:avLst>
                  <a:gd name="adj" fmla="val 61111"/>
                </a:avLst>
              </a:prstGeom>
              <a:solidFill>
                <a:srgbClr val="4F65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3CD082"/>
                  </a:solidFill>
                </a:endParaRPr>
              </a:p>
            </p:txBody>
          </p:sp>
          <p:sp>
            <p:nvSpPr>
              <p:cNvPr id="10" name="갈매기형 수장 9"/>
              <p:cNvSpPr/>
              <p:nvPr/>
            </p:nvSpPr>
            <p:spPr>
              <a:xfrm>
                <a:off x="1268688" y="1186392"/>
                <a:ext cx="114300" cy="161925"/>
              </a:xfrm>
              <a:prstGeom prst="chevron">
                <a:avLst>
                  <a:gd name="adj" fmla="val 61111"/>
                </a:avLst>
              </a:prstGeom>
              <a:solidFill>
                <a:srgbClr val="4F65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" name="직사각형 14"/>
          <p:cNvSpPr/>
          <p:nvPr/>
        </p:nvSpPr>
        <p:spPr>
          <a:xfrm>
            <a:off x="612520" y="1102666"/>
            <a:ext cx="4057521" cy="15738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동물이 육상에서 다리를 이용해 움직이는 가장 빠른 방법</a:t>
            </a:r>
            <a:endParaRPr lang="en-US" altLang="ko-KR" sz="1300" spc="-90" dirty="0">
              <a:solidFill>
                <a:schemeClr val="tx1">
                  <a:lumMod val="85000"/>
                  <a:lumOff val="15000"/>
                </a:schemeClr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Pretendard Medium" panose="02000603000000020004" pitchFamily="2" charset="-127"/>
            </a:endParaRPr>
          </a:p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endParaRPr lang="en-US" altLang="ko-KR" sz="500" spc="-90" dirty="0">
              <a:solidFill>
                <a:schemeClr val="tx1">
                  <a:lumMod val="85000"/>
                  <a:lumOff val="15000"/>
                </a:schemeClr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Pretendard Medium" panose="02000603000000020004" pitchFamily="2" charset="-127"/>
            </a:endParaRPr>
          </a:p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스포츠에서는 특정 시점에서 </a:t>
            </a:r>
            <a:br>
              <a:rPr lang="en-US" altLang="ko-KR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</a:b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모든 발이 땅에서 떨어져 있는 걸음걸이로 정의</a:t>
            </a:r>
            <a:endParaRPr lang="en-US" altLang="ko-KR" sz="1300" spc="-90" dirty="0">
              <a:solidFill>
                <a:schemeClr val="tx1">
                  <a:lumMod val="85000"/>
                  <a:lumOff val="15000"/>
                </a:schemeClr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Pretendard Medium" panose="02000603000000020004" pitchFamily="2" charset="-127"/>
            </a:endParaRPr>
          </a:p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endParaRPr lang="en-US" altLang="ko-KR" sz="500" spc="-90" dirty="0">
              <a:solidFill>
                <a:schemeClr val="tx1">
                  <a:lumMod val="85000"/>
                  <a:lumOff val="15000"/>
                </a:schemeClr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Pretendard Medium" panose="02000603000000020004" pitchFamily="2" charset="-127"/>
            </a:endParaRPr>
          </a:p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유산소 및 무산소 운동으로 널리 시행되며</a:t>
            </a:r>
            <a:r>
              <a:rPr lang="en-US" altLang="ko-KR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, </a:t>
            </a:r>
            <a:br>
              <a:rPr lang="en-US" altLang="ko-KR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</a:b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또한 </a:t>
            </a:r>
            <a:r>
              <a:rPr lang="ko-KR" altLang="en-US" sz="1300" spc="-90" dirty="0">
                <a:solidFill>
                  <a:srgbClr val="C0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달리기는 모든 스포츠의 기본</a:t>
            </a: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이 되는 운동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625541" y="257543"/>
            <a:ext cx="1589859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300" spc="-8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ExtraBold" panose="02000903000000020004" pitchFamily="50" charset="-127"/>
              </a:rPr>
              <a:t>대제목을</a:t>
            </a:r>
            <a:r>
              <a:rPr lang="ko-KR" altLang="en-US" sz="130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ExtraBold" panose="02000903000000020004" pitchFamily="50" charset="-127"/>
              </a:rPr>
              <a:t> 입력하세요</a:t>
            </a:r>
            <a:r>
              <a:rPr lang="en-US" altLang="ko-KR" sz="130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ExtraBold" panose="02000903000000020004" pitchFamily="50" charset="-127"/>
              </a:rPr>
              <a:t>.</a:t>
            </a:r>
            <a:endParaRPr lang="ko-KR" altLang="en-US" sz="1300" spc="-80" dirty="0">
              <a:solidFill>
                <a:schemeClr val="tx1">
                  <a:lumMod val="75000"/>
                  <a:lumOff val="25000"/>
                </a:schemeClr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  <a:cs typeface="Pretendard ExtraBold" panose="02000903000000020004" pitchFamily="50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366713" y="192998"/>
            <a:ext cx="290255" cy="349250"/>
            <a:chOff x="350087" y="201311"/>
            <a:chExt cx="290255" cy="349250"/>
          </a:xfrm>
        </p:grpSpPr>
        <p:sp>
          <p:nvSpPr>
            <p:cNvPr id="21" name="오각형 20"/>
            <p:cNvSpPr/>
            <p:nvPr/>
          </p:nvSpPr>
          <p:spPr>
            <a:xfrm rot="5400000">
              <a:off x="324432" y="234651"/>
              <a:ext cx="341565" cy="290255"/>
            </a:xfrm>
            <a:prstGeom prst="homePlate">
              <a:avLst>
                <a:gd name="adj" fmla="val 35185"/>
              </a:avLst>
            </a:prstGeom>
            <a:solidFill>
              <a:srgbClr val="4F65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4F65C1"/>
                </a:solidFill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367935" y="201311"/>
              <a:ext cx="2545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00" spc="-80" dirty="0">
                  <a:solidFill>
                    <a:schemeClr val="bg1"/>
                  </a:solidFill>
                  <a:latin typeface="ONE 모바일고딕 Title" panose="00000500000000000000" pitchFamily="2" charset="-127"/>
                  <a:ea typeface="ONE 모바일고딕 Title" panose="00000500000000000000" pitchFamily="2" charset="-127"/>
                  <a:cs typeface="Pretendard ExtraBold" panose="02000903000000020004" pitchFamily="50" charset="-127"/>
                </a:rPr>
                <a:t>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6590671" y="2833430"/>
            <a:ext cx="2561037" cy="2310071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80408" tIns="40204" rIns="80408" bIns="40204" rtlCol="0" anchor="ctr"/>
          <a:lstStyle/>
          <a:p>
            <a:pPr algn="ctr"/>
            <a:r>
              <a:rPr lang="ko-KR" altLang="en-US" dirty="0"/>
              <a:t>동영상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545879" y="4879762"/>
            <a:ext cx="5564775" cy="146172"/>
            <a:chOff x="545879" y="4879762"/>
            <a:chExt cx="5564775" cy="146172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677289" y="4879762"/>
              <a:ext cx="5433365" cy="14617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marL="179388">
                <a:tabLst>
                  <a:tab pos="179388" algn="l"/>
                </a:tabLst>
              </a:pPr>
              <a:r>
                <a:rPr lang="ko-KR" altLang="en-US" sz="700" spc="-8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Pretendard Light" panose="02000403000000020004" pitchFamily="2" charset="-127"/>
                </a:rPr>
                <a:t>잭도시</a:t>
              </a:r>
              <a:r>
                <a:rPr lang="ko-KR" altLang="en-US" sz="700" spc="-8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Pretendard Light" panose="02000403000000020004" pitchFamily="2" charset="-127"/>
                </a:rPr>
                <a:t> 트위터 계정</a:t>
              </a: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545879" y="4879763"/>
              <a:ext cx="330064" cy="146171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ko-KR" altLang="en-US" sz="800" spc="-80" dirty="0">
                  <a:solidFill>
                    <a:schemeClr val="bg1"/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Pretendard Medium" panose="02000603000000020004" pitchFamily="2" charset="-127"/>
                </a:rPr>
                <a:t>출처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120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1608C-5F2A-79CF-07AA-8258DE028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053A6A1E-4B41-C985-51FB-A3BE7A7941A9}"/>
              </a:ext>
            </a:extLst>
          </p:cNvPr>
          <p:cNvGrpSpPr/>
          <p:nvPr/>
        </p:nvGrpSpPr>
        <p:grpSpPr>
          <a:xfrm>
            <a:off x="545879" y="703528"/>
            <a:ext cx="2050181" cy="338554"/>
            <a:chOff x="540379" y="748745"/>
            <a:chExt cx="2050181" cy="33855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086B91A6-F792-DD59-03B2-B58EF1BA8781}"/>
                </a:ext>
              </a:extLst>
            </p:cNvPr>
            <p:cNvSpPr/>
            <p:nvPr/>
          </p:nvSpPr>
          <p:spPr>
            <a:xfrm>
              <a:off x="648041" y="748745"/>
              <a:ext cx="19425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spc="-80" dirty="0">
                  <a:solidFill>
                    <a:srgbClr val="4F65C1"/>
                  </a:solidFill>
                  <a:latin typeface="ONE 모바일고딕 Title" panose="00000500000000000000" pitchFamily="2" charset="-127"/>
                  <a:ea typeface="ONE 모바일고딕 Title" panose="00000500000000000000" pitchFamily="2" charset="-127"/>
                  <a:cs typeface="Pretendard Medium" panose="02000603000000020004" pitchFamily="2" charset="-127"/>
                </a:rPr>
                <a:t>소제목을 입력하세요</a:t>
              </a:r>
              <a:r>
                <a:rPr lang="en-US" altLang="ko-KR" sz="1600" spc="-80" dirty="0">
                  <a:solidFill>
                    <a:srgbClr val="4F65C1"/>
                  </a:solidFill>
                  <a:latin typeface="ONE 모바일고딕 Title" panose="00000500000000000000" pitchFamily="2" charset="-127"/>
                  <a:ea typeface="ONE 모바일고딕 Title" panose="00000500000000000000" pitchFamily="2" charset="-127"/>
                  <a:cs typeface="Pretendard Medium" panose="02000603000000020004" pitchFamily="2" charset="-127"/>
                </a:rPr>
                <a:t>.</a:t>
              </a:r>
              <a:endParaRPr lang="ko-KR" altLang="en-US" sz="1600" spc="-80" dirty="0">
                <a:solidFill>
                  <a:srgbClr val="4F65C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Medium" panose="02000603000000020004" pitchFamily="2" charset="-127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B113CABE-A4AC-B7A8-7DE5-A4F04FDB9221}"/>
                </a:ext>
              </a:extLst>
            </p:cNvPr>
            <p:cNvGrpSpPr/>
            <p:nvPr/>
          </p:nvGrpSpPr>
          <p:grpSpPr>
            <a:xfrm>
              <a:off x="540379" y="858485"/>
              <a:ext cx="153731" cy="133823"/>
              <a:chOff x="1196975" y="1186392"/>
              <a:chExt cx="186013" cy="161925"/>
            </a:xfrm>
            <a:solidFill>
              <a:srgbClr val="3165B0"/>
            </a:solidFill>
          </p:grpSpPr>
          <p:sp>
            <p:nvSpPr>
              <p:cNvPr id="8" name="갈매기형 수장 7">
                <a:extLst>
                  <a:ext uri="{FF2B5EF4-FFF2-40B4-BE49-F238E27FC236}">
                    <a16:creationId xmlns:a16="http://schemas.microsoft.com/office/drawing/2014/main" id="{874480A8-6133-B493-25EE-D45754E5B49D}"/>
                  </a:ext>
                </a:extLst>
              </p:cNvPr>
              <p:cNvSpPr/>
              <p:nvPr/>
            </p:nvSpPr>
            <p:spPr>
              <a:xfrm>
                <a:off x="1196975" y="1186392"/>
                <a:ext cx="114300" cy="161925"/>
              </a:xfrm>
              <a:prstGeom prst="chevron">
                <a:avLst>
                  <a:gd name="adj" fmla="val 61111"/>
                </a:avLst>
              </a:prstGeom>
              <a:solidFill>
                <a:srgbClr val="4F65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3CD082"/>
                  </a:solidFill>
                </a:endParaRPr>
              </a:p>
            </p:txBody>
          </p:sp>
          <p:sp>
            <p:nvSpPr>
              <p:cNvPr id="10" name="갈매기형 수장 9">
                <a:extLst>
                  <a:ext uri="{FF2B5EF4-FFF2-40B4-BE49-F238E27FC236}">
                    <a16:creationId xmlns:a16="http://schemas.microsoft.com/office/drawing/2014/main" id="{6AC4FF9F-A554-12BB-59CF-B1A1E464DD9D}"/>
                  </a:ext>
                </a:extLst>
              </p:cNvPr>
              <p:cNvSpPr/>
              <p:nvPr/>
            </p:nvSpPr>
            <p:spPr>
              <a:xfrm>
                <a:off x="1268688" y="1186392"/>
                <a:ext cx="114300" cy="161925"/>
              </a:xfrm>
              <a:prstGeom prst="chevron">
                <a:avLst>
                  <a:gd name="adj" fmla="val 61111"/>
                </a:avLst>
              </a:prstGeom>
              <a:solidFill>
                <a:srgbClr val="4F65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C7CECF7-F201-6FA0-390F-11B1433A5FDE}"/>
              </a:ext>
            </a:extLst>
          </p:cNvPr>
          <p:cNvSpPr/>
          <p:nvPr/>
        </p:nvSpPr>
        <p:spPr>
          <a:xfrm>
            <a:off x="612520" y="1102666"/>
            <a:ext cx="3951723" cy="333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동물이 육상에서 다리를 이용해 움직이는 가장 빠른 방법</a:t>
            </a:r>
            <a:endParaRPr lang="en-US" altLang="ko-KR" sz="1300" spc="-90" dirty="0">
              <a:solidFill>
                <a:schemeClr val="tx1">
                  <a:lumMod val="85000"/>
                  <a:lumOff val="15000"/>
                </a:schemeClr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E43CED4-4AE0-1E0A-C907-A89AF1B0B8A5}"/>
              </a:ext>
            </a:extLst>
          </p:cNvPr>
          <p:cNvSpPr/>
          <p:nvPr/>
        </p:nvSpPr>
        <p:spPr>
          <a:xfrm>
            <a:off x="625541" y="257543"/>
            <a:ext cx="1589859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300" spc="-8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ExtraBold" panose="02000903000000020004" pitchFamily="50" charset="-127"/>
              </a:rPr>
              <a:t>대제목을</a:t>
            </a:r>
            <a:r>
              <a:rPr lang="ko-KR" altLang="en-US" sz="130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ExtraBold" panose="02000903000000020004" pitchFamily="50" charset="-127"/>
              </a:rPr>
              <a:t> 입력하세요</a:t>
            </a:r>
            <a:r>
              <a:rPr lang="en-US" altLang="ko-KR" sz="130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ExtraBold" panose="02000903000000020004" pitchFamily="50" charset="-127"/>
              </a:rPr>
              <a:t>.</a:t>
            </a:r>
            <a:endParaRPr lang="ko-KR" altLang="en-US" sz="1300" spc="-80" dirty="0">
              <a:solidFill>
                <a:schemeClr val="tx1">
                  <a:lumMod val="75000"/>
                  <a:lumOff val="25000"/>
                </a:schemeClr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  <a:cs typeface="Pretendard ExtraBold" panose="02000903000000020004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BF1D721F-C337-77DB-1448-740BD918C8C7}"/>
              </a:ext>
            </a:extLst>
          </p:cNvPr>
          <p:cNvGrpSpPr/>
          <p:nvPr/>
        </p:nvGrpSpPr>
        <p:grpSpPr>
          <a:xfrm>
            <a:off x="366713" y="192998"/>
            <a:ext cx="290255" cy="349250"/>
            <a:chOff x="350087" y="201311"/>
            <a:chExt cx="290255" cy="349250"/>
          </a:xfrm>
        </p:grpSpPr>
        <p:sp>
          <p:nvSpPr>
            <p:cNvPr id="21" name="오각형 20">
              <a:extLst>
                <a:ext uri="{FF2B5EF4-FFF2-40B4-BE49-F238E27FC236}">
                  <a16:creationId xmlns:a16="http://schemas.microsoft.com/office/drawing/2014/main" id="{3F255FC9-5D46-ABC5-004E-F5095456BEC5}"/>
                </a:ext>
              </a:extLst>
            </p:cNvPr>
            <p:cNvSpPr/>
            <p:nvPr/>
          </p:nvSpPr>
          <p:spPr>
            <a:xfrm rot="5400000">
              <a:off x="324432" y="234651"/>
              <a:ext cx="341565" cy="290255"/>
            </a:xfrm>
            <a:prstGeom prst="homePlate">
              <a:avLst>
                <a:gd name="adj" fmla="val 35185"/>
              </a:avLst>
            </a:prstGeom>
            <a:solidFill>
              <a:srgbClr val="4F65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4F65C1"/>
                </a:solidFill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6A44D503-9C7E-5BA2-3065-50F7F74B643D}"/>
                </a:ext>
              </a:extLst>
            </p:cNvPr>
            <p:cNvSpPr/>
            <p:nvPr/>
          </p:nvSpPr>
          <p:spPr>
            <a:xfrm>
              <a:off x="367935" y="201311"/>
              <a:ext cx="2545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00" spc="-80" dirty="0">
                  <a:solidFill>
                    <a:schemeClr val="bg1"/>
                  </a:solidFill>
                  <a:latin typeface="ONE 모바일고딕 Title" panose="00000500000000000000" pitchFamily="2" charset="-127"/>
                  <a:ea typeface="ONE 모바일고딕 Title" panose="00000500000000000000" pitchFamily="2" charset="-127"/>
                  <a:cs typeface="Pretendard ExtraBold" panose="02000903000000020004" pitchFamily="50" charset="-127"/>
                </a:rPr>
                <a:t>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FCA19D3-A953-E45C-CB00-41949214BDAC}"/>
              </a:ext>
            </a:extLst>
          </p:cNvPr>
          <p:cNvSpPr/>
          <p:nvPr/>
        </p:nvSpPr>
        <p:spPr>
          <a:xfrm>
            <a:off x="6590671" y="2833430"/>
            <a:ext cx="2561037" cy="2310071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80408" tIns="40204" rIns="80408" bIns="40204" rtlCol="0" anchor="ctr"/>
          <a:lstStyle/>
          <a:p>
            <a:pPr algn="ctr"/>
            <a:r>
              <a:rPr lang="ko-KR" altLang="en-US" dirty="0"/>
              <a:t>동영상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F73684F-861E-A0A5-D71E-8D1DF618C377}"/>
              </a:ext>
            </a:extLst>
          </p:cNvPr>
          <p:cNvGrpSpPr/>
          <p:nvPr/>
        </p:nvGrpSpPr>
        <p:grpSpPr>
          <a:xfrm>
            <a:off x="545879" y="4879762"/>
            <a:ext cx="5564775" cy="146172"/>
            <a:chOff x="545879" y="4879762"/>
            <a:chExt cx="5564775" cy="146172"/>
          </a:xfrm>
        </p:grpSpPr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2EE2BC6C-F82C-0283-868A-8CAC7293A31C}"/>
                </a:ext>
              </a:extLst>
            </p:cNvPr>
            <p:cNvSpPr/>
            <p:nvPr/>
          </p:nvSpPr>
          <p:spPr>
            <a:xfrm>
              <a:off x="677289" y="4879762"/>
              <a:ext cx="5433365" cy="14617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marL="179388">
                <a:tabLst>
                  <a:tab pos="179388" algn="l"/>
                </a:tabLst>
              </a:pPr>
              <a:r>
                <a:rPr lang="ko-KR" altLang="en-US" sz="700" spc="-8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Pretendard Light" panose="02000403000000020004" pitchFamily="2" charset="-127"/>
                </a:rPr>
                <a:t>잭도시</a:t>
              </a:r>
              <a:r>
                <a:rPr lang="ko-KR" altLang="en-US" sz="700" spc="-8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Pretendard Light" panose="02000403000000020004" pitchFamily="2" charset="-127"/>
                </a:rPr>
                <a:t> 트위터 계정</a:t>
              </a:r>
            </a:p>
          </p:txBody>
        </p:sp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7F637601-3CF0-B93A-610D-E664AB5CE4C8}"/>
                </a:ext>
              </a:extLst>
            </p:cNvPr>
            <p:cNvSpPr/>
            <p:nvPr/>
          </p:nvSpPr>
          <p:spPr>
            <a:xfrm>
              <a:off x="545879" y="4879763"/>
              <a:ext cx="330064" cy="146171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ko-KR" altLang="en-US" sz="800" spc="-80" dirty="0">
                  <a:solidFill>
                    <a:schemeClr val="bg1"/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Pretendard Medium" panose="02000603000000020004" pitchFamily="2" charset="-127"/>
                </a:rPr>
                <a:t>출처</a:t>
              </a:r>
            </a:p>
          </p:txBody>
        </p: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B51D50A-00E4-65A3-EA7D-E00DCB6561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113112"/>
              </p:ext>
            </p:extLst>
          </p:nvPr>
        </p:nvGraphicFramePr>
        <p:xfrm>
          <a:off x="875943" y="1550230"/>
          <a:ext cx="4602144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4048">
                  <a:extLst>
                    <a:ext uri="{9D8B030D-6E8A-4147-A177-3AD203B41FA5}">
                      <a16:colId xmlns:a16="http://schemas.microsoft.com/office/drawing/2014/main" val="2540702998"/>
                    </a:ext>
                  </a:extLst>
                </a:gridCol>
                <a:gridCol w="1534048">
                  <a:extLst>
                    <a:ext uri="{9D8B030D-6E8A-4147-A177-3AD203B41FA5}">
                      <a16:colId xmlns:a16="http://schemas.microsoft.com/office/drawing/2014/main" val="1889734982"/>
                    </a:ext>
                  </a:extLst>
                </a:gridCol>
                <a:gridCol w="1534048">
                  <a:extLst>
                    <a:ext uri="{9D8B030D-6E8A-4147-A177-3AD203B41FA5}">
                      <a16:colId xmlns:a16="http://schemas.microsoft.com/office/drawing/2014/main" val="696878646"/>
                    </a:ext>
                  </a:extLst>
                </a:gridCol>
              </a:tblGrid>
              <a:tr h="26029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나눔스퀘어 네오 Bold" panose="00000800000000000000" pitchFamily="2" charset="-127"/>
                          <a:ea typeface="나눔스퀘어 네오 Bold" panose="00000800000000000000" pitchFamily="2" charset="-127"/>
                        </a:rPr>
                        <a:t>제목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0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나눔스퀘어 네오 Bold" panose="00000800000000000000" pitchFamily="2" charset="-127"/>
                          <a:ea typeface="나눔스퀘어 네오 Bold" panose="00000800000000000000" pitchFamily="2" charset="-127"/>
                        </a:rPr>
                        <a:t>제목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0F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나눔스퀘어 네오 Bold" panose="00000800000000000000" pitchFamily="2" charset="-127"/>
                          <a:ea typeface="나눔스퀘어 네오 Bold" panose="00000800000000000000" pitchFamily="2" charset="-127"/>
                        </a:rPr>
                        <a:t>제목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0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0161633"/>
                  </a:ext>
                </a:extLst>
              </a:tr>
              <a:tr h="26029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네오 Bold" panose="00000800000000000000" pitchFamily="2" charset="-127"/>
                          <a:ea typeface="나눔스퀘어 네오 Bold" panose="00000800000000000000" pitchFamily="2" charset="-127"/>
                          <a:cs typeface="+mn-cs"/>
                        </a:rPr>
                        <a:t>내용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네오 Bold" panose="00000800000000000000" pitchFamily="2" charset="-127"/>
                          <a:ea typeface="나눔스퀘어 네오 Bold" panose="00000800000000000000" pitchFamily="2" charset="-127"/>
                          <a:cs typeface="+mn-cs"/>
                        </a:rPr>
                        <a:t>내용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네오 Bold" panose="00000800000000000000" pitchFamily="2" charset="-127"/>
                          <a:ea typeface="나눔스퀘어 네오 Bold" panose="00000800000000000000" pitchFamily="2" charset="-127"/>
                          <a:cs typeface="+mn-cs"/>
                        </a:rPr>
                        <a:t>내용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5379255"/>
                  </a:ext>
                </a:extLst>
              </a:tr>
              <a:tr h="260295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네오 Bold" panose="00000800000000000000" pitchFamily="2" charset="-127"/>
                          <a:ea typeface="나눔스퀘어 네오 Bold" panose="00000800000000000000" pitchFamily="2" charset="-127"/>
                          <a:cs typeface="+mn-cs"/>
                        </a:rPr>
                        <a:t>내용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네오 Bold" panose="00000800000000000000" pitchFamily="2" charset="-127"/>
                          <a:ea typeface="나눔스퀘어 네오 Bold" panose="00000800000000000000" pitchFamily="2" charset="-127"/>
                          <a:cs typeface="+mn-cs"/>
                        </a:rPr>
                        <a:t>내용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나눔스퀘어 네오 Bold" panose="00000800000000000000" pitchFamily="2" charset="-127"/>
                          <a:ea typeface="나눔스퀘어 네오 Bold" panose="00000800000000000000" pitchFamily="2" charset="-127"/>
                          <a:cs typeface="+mn-cs"/>
                        </a:rPr>
                        <a:t>내용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8538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1314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38F26-4B50-E4EF-0F40-444790490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C31EA03E-1A73-37F3-CB9F-F8742E98E25B}"/>
              </a:ext>
            </a:extLst>
          </p:cNvPr>
          <p:cNvGrpSpPr/>
          <p:nvPr/>
        </p:nvGrpSpPr>
        <p:grpSpPr>
          <a:xfrm>
            <a:off x="545879" y="703528"/>
            <a:ext cx="2050181" cy="338554"/>
            <a:chOff x="540379" y="748745"/>
            <a:chExt cx="2050181" cy="338554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7F8762C-5E21-2A91-1E0E-D0927E6595A7}"/>
                </a:ext>
              </a:extLst>
            </p:cNvPr>
            <p:cNvSpPr/>
            <p:nvPr/>
          </p:nvSpPr>
          <p:spPr>
            <a:xfrm>
              <a:off x="648041" y="748745"/>
              <a:ext cx="194251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spc="-80" dirty="0">
                  <a:solidFill>
                    <a:srgbClr val="4F65C1"/>
                  </a:solidFill>
                  <a:latin typeface="ONE 모바일고딕 Title" panose="00000500000000000000" pitchFamily="2" charset="-127"/>
                  <a:ea typeface="ONE 모바일고딕 Title" panose="00000500000000000000" pitchFamily="2" charset="-127"/>
                  <a:cs typeface="Pretendard Medium" panose="02000603000000020004" pitchFamily="2" charset="-127"/>
                </a:rPr>
                <a:t>소제목을 입력하세요</a:t>
              </a:r>
              <a:r>
                <a:rPr lang="en-US" altLang="ko-KR" sz="1600" spc="-80" dirty="0">
                  <a:solidFill>
                    <a:srgbClr val="4F65C1"/>
                  </a:solidFill>
                  <a:latin typeface="ONE 모바일고딕 Title" panose="00000500000000000000" pitchFamily="2" charset="-127"/>
                  <a:ea typeface="ONE 모바일고딕 Title" panose="00000500000000000000" pitchFamily="2" charset="-127"/>
                  <a:cs typeface="Pretendard Medium" panose="02000603000000020004" pitchFamily="2" charset="-127"/>
                </a:rPr>
                <a:t>.</a:t>
              </a:r>
              <a:endParaRPr lang="ko-KR" altLang="en-US" sz="1600" spc="-80" dirty="0">
                <a:solidFill>
                  <a:srgbClr val="4F65C1"/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Medium" panose="02000603000000020004" pitchFamily="2" charset="-127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895CFD3D-CD27-BC8F-0843-5FCBDD0EB6A3}"/>
                </a:ext>
              </a:extLst>
            </p:cNvPr>
            <p:cNvGrpSpPr/>
            <p:nvPr/>
          </p:nvGrpSpPr>
          <p:grpSpPr>
            <a:xfrm>
              <a:off x="540379" y="858485"/>
              <a:ext cx="153731" cy="133823"/>
              <a:chOff x="1196975" y="1186392"/>
              <a:chExt cx="186013" cy="161925"/>
            </a:xfrm>
            <a:solidFill>
              <a:srgbClr val="3165B0"/>
            </a:solidFill>
          </p:grpSpPr>
          <p:sp>
            <p:nvSpPr>
              <p:cNvPr id="8" name="갈매기형 수장 7">
                <a:extLst>
                  <a:ext uri="{FF2B5EF4-FFF2-40B4-BE49-F238E27FC236}">
                    <a16:creationId xmlns:a16="http://schemas.microsoft.com/office/drawing/2014/main" id="{4DCB1D6D-461A-D08C-EE62-7BEBD39EC101}"/>
                  </a:ext>
                </a:extLst>
              </p:cNvPr>
              <p:cNvSpPr/>
              <p:nvPr/>
            </p:nvSpPr>
            <p:spPr>
              <a:xfrm>
                <a:off x="1196975" y="1186392"/>
                <a:ext cx="114300" cy="161925"/>
              </a:xfrm>
              <a:prstGeom prst="chevron">
                <a:avLst>
                  <a:gd name="adj" fmla="val 61111"/>
                </a:avLst>
              </a:prstGeom>
              <a:solidFill>
                <a:srgbClr val="4F65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3CD082"/>
                  </a:solidFill>
                </a:endParaRPr>
              </a:p>
            </p:txBody>
          </p:sp>
          <p:sp>
            <p:nvSpPr>
              <p:cNvPr id="10" name="갈매기형 수장 9">
                <a:extLst>
                  <a:ext uri="{FF2B5EF4-FFF2-40B4-BE49-F238E27FC236}">
                    <a16:creationId xmlns:a16="http://schemas.microsoft.com/office/drawing/2014/main" id="{9936F83E-C58F-2E40-52EA-20912E192CB3}"/>
                  </a:ext>
                </a:extLst>
              </p:cNvPr>
              <p:cNvSpPr/>
              <p:nvPr/>
            </p:nvSpPr>
            <p:spPr>
              <a:xfrm>
                <a:off x="1268688" y="1186392"/>
                <a:ext cx="114300" cy="161925"/>
              </a:xfrm>
              <a:prstGeom prst="chevron">
                <a:avLst>
                  <a:gd name="adj" fmla="val 61111"/>
                </a:avLst>
              </a:prstGeom>
              <a:solidFill>
                <a:srgbClr val="4F65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5D23476-6132-30EE-8BCC-26AC21B4FFCE}"/>
              </a:ext>
            </a:extLst>
          </p:cNvPr>
          <p:cNvSpPr/>
          <p:nvPr/>
        </p:nvSpPr>
        <p:spPr>
          <a:xfrm>
            <a:off x="612520" y="1102666"/>
            <a:ext cx="4057521" cy="15738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동물이 육상에서 다리를 이용해 움직이는 가장 빠른 방법</a:t>
            </a:r>
            <a:endParaRPr lang="en-US" altLang="ko-KR" sz="1300" spc="-90" dirty="0">
              <a:solidFill>
                <a:schemeClr val="tx1">
                  <a:lumMod val="85000"/>
                  <a:lumOff val="15000"/>
                </a:schemeClr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Pretendard Medium" panose="02000603000000020004" pitchFamily="2" charset="-127"/>
            </a:endParaRPr>
          </a:p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endParaRPr lang="en-US" altLang="ko-KR" sz="500" spc="-90" dirty="0">
              <a:solidFill>
                <a:schemeClr val="tx1">
                  <a:lumMod val="85000"/>
                  <a:lumOff val="15000"/>
                </a:schemeClr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Pretendard Medium" panose="02000603000000020004" pitchFamily="2" charset="-127"/>
            </a:endParaRPr>
          </a:p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스포츠에서는 특정 시점에서 </a:t>
            </a:r>
            <a:br>
              <a:rPr lang="en-US" altLang="ko-KR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</a:b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모든 발이 땅에서 떨어져 있는 걸음걸이로 정의</a:t>
            </a:r>
            <a:endParaRPr lang="en-US" altLang="ko-KR" sz="1300" spc="-90" dirty="0">
              <a:solidFill>
                <a:schemeClr val="tx1">
                  <a:lumMod val="85000"/>
                  <a:lumOff val="15000"/>
                </a:schemeClr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Pretendard Medium" panose="02000603000000020004" pitchFamily="2" charset="-127"/>
            </a:endParaRPr>
          </a:p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endParaRPr lang="en-US" altLang="ko-KR" sz="500" spc="-90" dirty="0">
              <a:solidFill>
                <a:schemeClr val="tx1">
                  <a:lumMod val="85000"/>
                  <a:lumOff val="15000"/>
                </a:schemeClr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Pretendard Medium" panose="02000603000000020004" pitchFamily="2" charset="-127"/>
            </a:endParaRPr>
          </a:p>
          <a:p>
            <a:pPr marL="180975" indent="-180975">
              <a:lnSpc>
                <a:spcPct val="130000"/>
              </a:lnSpc>
              <a:buClr>
                <a:srgbClr val="4F65C1"/>
              </a:buClr>
              <a:buSzPct val="120000"/>
              <a:buFont typeface="Wingdings" panose="05000000000000000000" pitchFamily="2" charset="2"/>
              <a:buChar char="§"/>
            </a:pP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유산소 및 무산소 운동으로 널리 시행되며</a:t>
            </a:r>
            <a:r>
              <a:rPr lang="en-US" altLang="ko-KR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, </a:t>
            </a:r>
            <a:br>
              <a:rPr lang="en-US" altLang="ko-KR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</a:b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또한 </a:t>
            </a:r>
            <a:r>
              <a:rPr lang="ko-KR" altLang="en-US" sz="1300" spc="-90" dirty="0">
                <a:solidFill>
                  <a:srgbClr val="C00000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달리기는 모든 스포츠의 기본</a:t>
            </a:r>
            <a:r>
              <a:rPr lang="ko-KR" altLang="en-US" sz="1300" spc="-9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Pretendard Medium" panose="02000603000000020004" pitchFamily="2" charset="-127"/>
              </a:rPr>
              <a:t>이 되는 운동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E50C170-1080-74EF-EBA0-D30EA8E24BBA}"/>
              </a:ext>
            </a:extLst>
          </p:cNvPr>
          <p:cNvSpPr/>
          <p:nvPr/>
        </p:nvSpPr>
        <p:spPr>
          <a:xfrm>
            <a:off x="625541" y="257543"/>
            <a:ext cx="1589859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300" spc="-8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ExtraBold" panose="02000903000000020004" pitchFamily="50" charset="-127"/>
              </a:rPr>
              <a:t>대제목을</a:t>
            </a:r>
            <a:r>
              <a:rPr lang="ko-KR" altLang="en-US" sz="130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ExtraBold" panose="02000903000000020004" pitchFamily="50" charset="-127"/>
              </a:rPr>
              <a:t> 입력하세요</a:t>
            </a:r>
            <a:r>
              <a:rPr lang="en-US" altLang="ko-KR" sz="1300" spc="-80" dirty="0">
                <a:solidFill>
                  <a:schemeClr val="tx1">
                    <a:lumMod val="75000"/>
                    <a:lumOff val="25000"/>
                  </a:schemeClr>
                </a:solidFill>
                <a:latin typeface="ONE 모바일고딕 Title" panose="00000500000000000000" pitchFamily="2" charset="-127"/>
                <a:ea typeface="ONE 모바일고딕 Title" panose="00000500000000000000" pitchFamily="2" charset="-127"/>
                <a:cs typeface="Pretendard ExtraBold" panose="02000903000000020004" pitchFamily="50" charset="-127"/>
              </a:rPr>
              <a:t>.</a:t>
            </a:r>
            <a:endParaRPr lang="ko-KR" altLang="en-US" sz="1300" spc="-80" dirty="0">
              <a:solidFill>
                <a:schemeClr val="tx1">
                  <a:lumMod val="75000"/>
                  <a:lumOff val="25000"/>
                </a:schemeClr>
              </a:solidFill>
              <a:latin typeface="ONE 모바일고딕 Title" panose="00000500000000000000" pitchFamily="2" charset="-127"/>
              <a:ea typeface="ONE 모바일고딕 Title" panose="00000500000000000000" pitchFamily="2" charset="-127"/>
              <a:cs typeface="Pretendard ExtraBold" panose="02000903000000020004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46BEA4D6-6B7F-F322-FAAB-B22D99AF6C12}"/>
              </a:ext>
            </a:extLst>
          </p:cNvPr>
          <p:cNvGrpSpPr/>
          <p:nvPr/>
        </p:nvGrpSpPr>
        <p:grpSpPr>
          <a:xfrm>
            <a:off x="366713" y="192998"/>
            <a:ext cx="290255" cy="349250"/>
            <a:chOff x="350087" y="201311"/>
            <a:chExt cx="290255" cy="349250"/>
          </a:xfrm>
        </p:grpSpPr>
        <p:sp>
          <p:nvSpPr>
            <p:cNvPr id="21" name="오각형 20">
              <a:extLst>
                <a:ext uri="{FF2B5EF4-FFF2-40B4-BE49-F238E27FC236}">
                  <a16:creationId xmlns:a16="http://schemas.microsoft.com/office/drawing/2014/main" id="{83F357F0-C098-6E7E-16B6-E4BD0A0273B7}"/>
                </a:ext>
              </a:extLst>
            </p:cNvPr>
            <p:cNvSpPr/>
            <p:nvPr/>
          </p:nvSpPr>
          <p:spPr>
            <a:xfrm rot="5400000">
              <a:off x="324432" y="234651"/>
              <a:ext cx="341565" cy="290255"/>
            </a:xfrm>
            <a:prstGeom prst="homePlate">
              <a:avLst>
                <a:gd name="adj" fmla="val 35185"/>
              </a:avLst>
            </a:prstGeom>
            <a:solidFill>
              <a:srgbClr val="4F65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4F65C1"/>
                </a:solidFill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F10D94C2-62B0-862B-7A6B-71BA8612D457}"/>
                </a:ext>
              </a:extLst>
            </p:cNvPr>
            <p:cNvSpPr/>
            <p:nvPr/>
          </p:nvSpPr>
          <p:spPr>
            <a:xfrm>
              <a:off x="367935" y="201311"/>
              <a:ext cx="25455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00" spc="-80" dirty="0">
                  <a:solidFill>
                    <a:schemeClr val="bg1"/>
                  </a:solidFill>
                  <a:latin typeface="ONE 모바일고딕 Title" panose="00000500000000000000" pitchFamily="2" charset="-127"/>
                  <a:ea typeface="ONE 모바일고딕 Title" panose="00000500000000000000" pitchFamily="2" charset="-127"/>
                  <a:cs typeface="Pretendard ExtraBold" panose="02000903000000020004" pitchFamily="50" charset="-127"/>
                </a:rPr>
                <a:t>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085D949-5355-D4D5-41FF-2061894F1D88}"/>
              </a:ext>
            </a:extLst>
          </p:cNvPr>
          <p:cNvSpPr/>
          <p:nvPr/>
        </p:nvSpPr>
        <p:spPr>
          <a:xfrm>
            <a:off x="6590671" y="2833430"/>
            <a:ext cx="2561037" cy="2310071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80408" tIns="40204" rIns="80408" bIns="40204" rtlCol="0" anchor="ctr"/>
          <a:lstStyle/>
          <a:p>
            <a:pPr algn="ctr"/>
            <a:r>
              <a:rPr lang="ko-KR" altLang="en-US" dirty="0"/>
              <a:t>동영상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B956DEE-9768-63DF-7AD5-C5CBCE75C700}"/>
              </a:ext>
            </a:extLst>
          </p:cNvPr>
          <p:cNvGrpSpPr/>
          <p:nvPr/>
        </p:nvGrpSpPr>
        <p:grpSpPr>
          <a:xfrm>
            <a:off x="545879" y="4879762"/>
            <a:ext cx="5564775" cy="146172"/>
            <a:chOff x="545879" y="4879762"/>
            <a:chExt cx="5564775" cy="146172"/>
          </a:xfrm>
        </p:grpSpPr>
        <p:sp>
          <p:nvSpPr>
            <p:cNvPr id="17" name="모서리가 둥근 직사각형 16">
              <a:extLst>
                <a:ext uri="{FF2B5EF4-FFF2-40B4-BE49-F238E27FC236}">
                  <a16:creationId xmlns:a16="http://schemas.microsoft.com/office/drawing/2014/main" id="{A2196210-5643-7A13-218C-ADA778EBDB9E}"/>
                </a:ext>
              </a:extLst>
            </p:cNvPr>
            <p:cNvSpPr/>
            <p:nvPr/>
          </p:nvSpPr>
          <p:spPr>
            <a:xfrm>
              <a:off x="677289" y="4879762"/>
              <a:ext cx="5433365" cy="14617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marL="179388">
                <a:tabLst>
                  <a:tab pos="179388" algn="l"/>
                </a:tabLst>
              </a:pPr>
              <a:r>
                <a:rPr lang="ko-KR" altLang="en-US" sz="700" spc="-8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Pretendard Light" panose="02000403000000020004" pitchFamily="2" charset="-127"/>
                </a:rPr>
                <a:t>잭도시</a:t>
              </a:r>
              <a:r>
                <a:rPr lang="ko-KR" altLang="en-US" sz="700" spc="-8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Pretendard Light" panose="02000403000000020004" pitchFamily="2" charset="-127"/>
                </a:rPr>
                <a:t> 트위터 계정</a:t>
              </a:r>
            </a:p>
          </p:txBody>
        </p:sp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D511C311-566A-D99F-7CA8-D705F956865B}"/>
                </a:ext>
              </a:extLst>
            </p:cNvPr>
            <p:cNvSpPr/>
            <p:nvPr/>
          </p:nvSpPr>
          <p:spPr>
            <a:xfrm>
              <a:off x="545879" y="4879763"/>
              <a:ext cx="330064" cy="146171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ko-KR" altLang="en-US" sz="800" spc="-80" dirty="0">
                  <a:solidFill>
                    <a:schemeClr val="bg1"/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  <a:cs typeface="Pretendard Medium" panose="02000603000000020004" pitchFamily="2" charset="-127"/>
                </a:rPr>
                <a:t>출처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8326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1623</TotalTime>
  <Words>131</Words>
  <Application>Microsoft Office PowerPoint</Application>
  <PresentationFormat>화면 슬라이드 쇼(16:9)</PresentationFormat>
  <Paragraphs>43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ONE 모바일고딕 Title</vt:lpstr>
      <vt:lpstr>나눔스퀘어 네오 Bold</vt:lpstr>
      <vt:lpstr>나눔스퀘어 네오 Regular</vt:lpstr>
      <vt:lpstr>맑은 고딕</vt:lpstr>
      <vt:lpstr>엘리스 DX널리체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396</cp:revision>
  <dcterms:created xsi:type="dcterms:W3CDTF">2023-04-11T08:13:15Z</dcterms:created>
  <dcterms:modified xsi:type="dcterms:W3CDTF">2024-11-22T00:52:00Z</dcterms:modified>
</cp:coreProperties>
</file>

<file path=docProps/thumbnail.jpeg>
</file>